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5" r:id="rId4"/>
  </p:sldMasterIdLst>
  <p:notesMasterIdLst>
    <p:notesMasterId r:id="rId15"/>
  </p:notesMasterIdLst>
  <p:handoutMasterIdLst>
    <p:handoutMasterId r:id="rId16"/>
  </p:handoutMasterIdLst>
  <p:sldIdLst>
    <p:sldId id="369" r:id="rId5"/>
    <p:sldId id="381" r:id="rId6"/>
    <p:sldId id="370" r:id="rId7"/>
    <p:sldId id="382" r:id="rId8"/>
    <p:sldId id="373" r:id="rId9"/>
    <p:sldId id="377" r:id="rId10"/>
    <p:sldId id="376" r:id="rId11"/>
    <p:sldId id="378" r:id="rId12"/>
    <p:sldId id="379" r:id="rId13"/>
    <p:sldId id="380" r:id="rId14"/>
  </p:sldIdLst>
  <p:sldSz cx="12192000" cy="6858000"/>
  <p:notesSz cx="6858000" cy="9144000"/>
  <p:custDataLst>
    <p:tags r:id="rId1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nerbeck Anke, CB-1" initials="DAC" lastIdx="16" clrIdx="0">
    <p:extLst>
      <p:ext uri="{19B8F6BF-5375-455C-9EA6-DF929625EA0E}">
        <p15:presenceInfo xmlns:p15="http://schemas.microsoft.com/office/powerpoint/2012/main" userId="S::anke.dannerbeck@bmwgroup.com::fd0449d5-378d-4b92-af7e-1dec4ec42989" providerId="AD"/>
      </p:ext>
    </p:extLst>
  </p:cmAuthor>
  <p:cmAuthor id="2" name="Mazur Karen, AU-1" initials="MKA" lastIdx="21" clrIdx="1">
    <p:extLst>
      <p:ext uri="{19B8F6BF-5375-455C-9EA6-DF929625EA0E}">
        <p15:presenceInfo xmlns:p15="http://schemas.microsoft.com/office/powerpoint/2012/main" userId="Mazur Karen, AU-1" providerId="None"/>
      </p:ext>
    </p:extLst>
  </p:cmAuthor>
  <p:cmAuthor id="3" name="Karen" initials="K" lastIdx="1" clrIdx="2">
    <p:extLst>
      <p:ext uri="{19B8F6BF-5375-455C-9EA6-DF929625EA0E}">
        <p15:presenceInfo xmlns:p15="http://schemas.microsoft.com/office/powerpoint/2012/main" userId="Kar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083E6E3-FA7D-4D7B-A595-EF9225AFEA82}"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/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/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72" autoAdjust="0"/>
    <p:restoredTop sz="95289" autoAdjust="0"/>
  </p:normalViewPr>
  <p:slideViewPr>
    <p:cSldViewPr snapToGrid="0">
      <p:cViewPr varScale="1">
        <p:scale>
          <a:sx n="81" d="100"/>
          <a:sy n="81" d="100"/>
        </p:scale>
        <p:origin x="65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77" d="100"/>
          <a:sy n="77" d="100"/>
        </p:scale>
        <p:origin x="398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BMWGroupTN Condensed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3581A5-E4C6-4927-B3C0-8FAA582B9D53}" type="datetimeFigureOut">
              <a:rPr lang="de-DE" smtClean="0">
                <a:latin typeface="BMWGroupTN Condensed" pitchFamily="50" charset="0"/>
              </a:rPr>
              <a:t>05.06.2024</a:t>
            </a:fld>
            <a:endParaRPr lang="de-DE" dirty="0">
              <a:latin typeface="BMWGroupTN Condensed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BMWGroupTN Condensed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AB3B58-435A-4CAB-BEDA-B203A898BBFC}" type="slidenum">
              <a:rPr lang="de-DE" smtClean="0">
                <a:latin typeface="BMWGroupTN Condensed" pitchFamily="50" charset="0"/>
              </a:rPr>
              <a:t>‹#›</a:t>
            </a:fld>
            <a:endParaRPr lang="de-DE" dirty="0">
              <a:latin typeface="BMWGroupTN Condense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4551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BMWGroupTN Condensed" pitchFamily="50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>
                <a:latin typeface="BMWGroupTN Condensed" pitchFamily="50" charset="0"/>
              </a:defRPr>
            </a:lvl1pPr>
          </a:lstStyle>
          <a:p>
            <a:fld id="{C9ACC0F7-209C-4EE4-A1D5-BFF0CBCA9BC3}" type="datetimeFigureOut">
              <a:rPr lang="de-DE" smtClean="0"/>
              <a:pPr/>
              <a:t>05.06.2024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BMWGroupTN Condensed" pitchFamily="50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>
                <a:latin typeface="BMWGroupTN Condensed" pitchFamily="50" charset="0"/>
              </a:defRPr>
            </a:lvl1pPr>
          </a:lstStyle>
          <a:p>
            <a:fld id="{845B7A2B-9D63-4AB1-9A7A-EE5F31796489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226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BMWGroupTN Condensed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5B7A2B-9D63-4AB1-9A7A-EE5F31796489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0921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oleObject" Target="../embeddings/oleObject2.bin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4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4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Full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E701C665-C272-490E-8A21-0107CBA54E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229163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E701C665-C272-490E-8A21-0107CBA54E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Bildplatzhalter 8">
            <a:extLst>
              <a:ext uri="{FF2B5EF4-FFF2-40B4-BE49-F238E27FC236}">
                <a16:creationId xmlns:a16="http://schemas.microsoft.com/office/drawing/2014/main" id="{4E0EF039-EC0F-446F-B82A-2FB6C817C8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0"/>
            <a:ext cx="12192000" cy="6572262"/>
          </a:xfrm>
          <a:gradFill>
            <a:gsLst>
              <a:gs pos="100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</a:gradFill>
        </p:spPr>
        <p:txBody>
          <a:bodyPr/>
          <a:lstStyle>
            <a:lvl1pPr marL="0" indent="0" rtl="0">
              <a:lnSpc>
                <a:spcPct val="100000"/>
              </a:lnSpc>
              <a:spcAft>
                <a:spcPts val="600"/>
              </a:spcAft>
              <a:buNone/>
              <a:defRPr/>
            </a:lvl1pPr>
          </a:lstStyle>
          <a:p>
            <a:r>
              <a:rPr lang="de-DE" noProof="0" dirty="0"/>
              <a:t> </a:t>
            </a:r>
          </a:p>
        </p:txBody>
      </p:sp>
      <p:sp>
        <p:nvSpPr>
          <p:cNvPr id="14" name="Textplatzhalter 14">
            <a:extLst>
              <a:ext uri="{FF2B5EF4-FFF2-40B4-BE49-F238E27FC236}">
                <a16:creationId xmlns:a16="http://schemas.microsoft.com/office/drawing/2014/main" id="{88DEDB73-663D-4E69-BA2A-A35D3F0824E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537701" y="5887328"/>
            <a:ext cx="2654300" cy="419100"/>
          </a:xfrm>
          <a:custGeom>
            <a:avLst/>
            <a:gdLst>
              <a:gd name="connsiteX0" fmla="*/ 262299 w 1762125"/>
              <a:gd name="connsiteY0" fmla="*/ 0 h 363401"/>
              <a:gd name="connsiteX1" fmla="*/ 1762125 w 1762125"/>
              <a:gd name="connsiteY1" fmla="*/ 0 h 363401"/>
              <a:gd name="connsiteX2" fmla="*/ 1762125 w 1762125"/>
              <a:gd name="connsiteY2" fmla="*/ 363401 h 363401"/>
              <a:gd name="connsiteX3" fmla="*/ 0 w 1762125"/>
              <a:gd name="connsiteY3" fmla="*/ 363401 h 363401"/>
              <a:gd name="connsiteX0" fmla="*/ 203807 w 1762125"/>
              <a:gd name="connsiteY0" fmla="*/ 0 h 363401"/>
              <a:gd name="connsiteX1" fmla="*/ 1762125 w 1762125"/>
              <a:gd name="connsiteY1" fmla="*/ 0 h 363401"/>
              <a:gd name="connsiteX2" fmla="*/ 1762125 w 1762125"/>
              <a:gd name="connsiteY2" fmla="*/ 363401 h 363401"/>
              <a:gd name="connsiteX3" fmla="*/ 0 w 1762125"/>
              <a:gd name="connsiteY3" fmla="*/ 363401 h 363401"/>
              <a:gd name="connsiteX4" fmla="*/ 203807 w 1762125"/>
              <a:gd name="connsiteY4" fmla="*/ 0 h 363401"/>
              <a:gd name="connsiteX0" fmla="*/ 203807 w 1762125"/>
              <a:gd name="connsiteY0" fmla="*/ 0 h 363401"/>
              <a:gd name="connsiteX1" fmla="*/ 1762125 w 1762125"/>
              <a:gd name="connsiteY1" fmla="*/ 0 h 363401"/>
              <a:gd name="connsiteX2" fmla="*/ 1762125 w 1762125"/>
              <a:gd name="connsiteY2" fmla="*/ 363401 h 363401"/>
              <a:gd name="connsiteX3" fmla="*/ 0 w 1762125"/>
              <a:gd name="connsiteY3" fmla="*/ 363401 h 363401"/>
              <a:gd name="connsiteX4" fmla="*/ 203807 w 1762125"/>
              <a:gd name="connsiteY4" fmla="*/ 0 h 363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2125" h="363401">
                <a:moveTo>
                  <a:pt x="203807" y="0"/>
                </a:moveTo>
                <a:lnTo>
                  <a:pt x="1762125" y="0"/>
                </a:lnTo>
                <a:lnTo>
                  <a:pt x="1762125" y="363401"/>
                </a:lnTo>
                <a:lnTo>
                  <a:pt x="0" y="363401"/>
                </a:lnTo>
                <a:lnTo>
                  <a:pt x="203807" y="0"/>
                </a:lnTo>
                <a:close/>
              </a:path>
            </a:pathLst>
          </a:custGeom>
          <a:solidFill>
            <a:schemeClr val="tx2"/>
          </a:solidFill>
          <a:ln w="19050">
            <a:noFill/>
            <a:miter lim="800000"/>
          </a:ln>
          <a:effectLst>
            <a:outerShdw dist="25400" dir="14400000" algn="b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432054" tIns="72000" rIns="504000" bIns="72000" rtlCol="0" anchor="ctr" anchorCtr="0">
            <a:noAutofit/>
          </a:bodyPr>
          <a:lstStyle>
            <a:lvl1pPr marL="0" indent="0">
              <a:spcAft>
                <a:spcPts val="0"/>
              </a:spcAft>
              <a:buFontTx/>
              <a:buNone/>
              <a:defRPr lang="de-DE" sz="1800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de-DE" dirty="0" err="1"/>
              <a:t>Dept</a:t>
            </a:r>
            <a:r>
              <a:rPr lang="de-DE" dirty="0"/>
              <a:t>.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3837978"/>
            <a:ext cx="12192000" cy="1376513"/>
          </a:xfrm>
          <a:noFill/>
        </p:spPr>
        <p:txBody>
          <a:bodyPr vert="horz" wrap="square" lIns="572400" tIns="72000" rIns="572400" bIns="72000" anchor="b">
            <a:spAutoFit/>
          </a:bodyPr>
          <a:lstStyle>
            <a:lvl1pPr algn="l" rtl="0">
              <a:lnSpc>
                <a:spcPct val="100000"/>
              </a:lnSpc>
              <a:spcAft>
                <a:spcPts val="0"/>
              </a:spcAft>
              <a:defRPr sz="40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presentation title, two lines maximum.</a:t>
            </a:r>
            <a:br>
              <a:rPr lang="en-US" noProof="0" dirty="0"/>
            </a:br>
            <a:r>
              <a:rPr lang="en-US" noProof="0" dirty="0"/>
              <a:t>text can be moved vertically.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0" y="5311365"/>
            <a:ext cx="12192000" cy="453183"/>
          </a:xfrm>
          <a:prstGeom prst="rect">
            <a:avLst/>
          </a:prstGeom>
          <a:noFill/>
        </p:spPr>
        <p:txBody>
          <a:bodyPr wrap="square" lIns="572400" tIns="72000" rIns="572400" bIns="72000">
            <a:spAutoFit/>
          </a:bodyPr>
          <a:lstStyle>
            <a:lvl1pPr marL="0" indent="0" algn="l" rtl="0">
              <a:lnSpc>
                <a:spcPct val="100000"/>
              </a:lnSpc>
              <a:spcAft>
                <a:spcPts val="0"/>
              </a:spcAft>
              <a:buNone/>
              <a:defRPr sz="2000" b="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noProof="0" dirty="0" err="1"/>
              <a:t>SubTitle</a:t>
            </a:r>
            <a:r>
              <a:rPr lang="de-DE" noProof="0" dirty="0"/>
              <a:t>,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</a:t>
            </a:r>
            <a:r>
              <a:rPr lang="en-US" noProof="0" dirty="0"/>
              <a:t>maximum</a:t>
            </a:r>
            <a:r>
              <a:rPr lang="de-DE" noProof="0" dirty="0"/>
              <a:t>.</a:t>
            </a:r>
          </a:p>
        </p:txBody>
      </p:sp>
      <p:sp>
        <p:nvSpPr>
          <p:cNvPr id="17" name="SmartArt-Platzhalter 6">
            <a:extLst>
              <a:ext uri="{FF2B5EF4-FFF2-40B4-BE49-F238E27FC236}">
                <a16:creationId xmlns:a16="http://schemas.microsoft.com/office/drawing/2014/main" id="{BEF5298C-10DE-4459-A25C-6BF3ABC562A5}"/>
              </a:ext>
            </a:extLst>
          </p:cNvPr>
          <p:cNvSpPr>
            <a:spLocks noGrp="1" noChangeAspect="1"/>
          </p:cNvSpPr>
          <p:nvPr>
            <p:ph type="dgm" sz="quarter" idx="24" hasCustomPrompt="1"/>
          </p:nvPr>
        </p:nvSpPr>
        <p:spPr>
          <a:xfrm>
            <a:off x="572400" y="572399"/>
            <a:ext cx="1099906" cy="572400"/>
          </a:xfr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18" name="SmartArt-Platzhalter 4">
            <a:extLst>
              <a:ext uri="{FF2B5EF4-FFF2-40B4-BE49-F238E27FC236}">
                <a16:creationId xmlns:a16="http://schemas.microsoft.com/office/drawing/2014/main" id="{FCCF42BF-D9E0-4820-BABA-DAF1A43D227B}"/>
              </a:ext>
            </a:extLst>
          </p:cNvPr>
          <p:cNvSpPr>
            <a:spLocks noGrp="1" noChangeAspect="1"/>
          </p:cNvSpPr>
          <p:nvPr>
            <p:ph type="dgm" sz="quarter" idx="23" hasCustomPrompt="1"/>
          </p:nvPr>
        </p:nvSpPr>
        <p:spPr>
          <a:xfrm>
            <a:off x="9947294" y="572400"/>
            <a:ext cx="1672306" cy="572400"/>
          </a:xfr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C8B21A6-8453-43A9-BD65-C40990DB6E0F}"/>
              </a:ext>
            </a:extLst>
          </p:cNvPr>
          <p:cNvSpPr/>
          <p:nvPr userDrawn="1"/>
        </p:nvSpPr>
        <p:spPr bwMode="white">
          <a:xfrm>
            <a:off x="11001080" y="6608189"/>
            <a:ext cx="1190920" cy="249811"/>
          </a:xfrm>
          <a:prstGeom prst="rect">
            <a:avLst/>
          </a:prstGeom>
          <a:solidFill>
            <a:schemeClr val="bg1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156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9" userDrawn="1">
          <p15:clr>
            <a:srgbClr val="FBAE40"/>
          </p15:clr>
        </p15:guide>
        <p15:guide id="2" pos="732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F7C54160-9C46-4866-882D-50B5C096B17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6661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F7C54160-9C46-4866-882D-50B5C096B1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Inhaltsplatzhalter 3">
            <a:extLst>
              <a:ext uri="{FF2B5EF4-FFF2-40B4-BE49-F238E27FC236}">
                <a16:creationId xmlns:a16="http://schemas.microsoft.com/office/drawing/2014/main" id="{3988BB4E-F1CA-4BC0-993D-C218662BA85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16069" y="1413933"/>
            <a:ext cx="359756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8" name="Inhaltsplatzhalter 2">
            <a:extLst>
              <a:ext uri="{FF2B5EF4-FFF2-40B4-BE49-F238E27FC236}">
                <a16:creationId xmlns:a16="http://schemas.microsoft.com/office/drawing/2014/main" id="{0D7FB171-0CB4-4740-8625-DD15BF1FF8D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302508" y="1413933"/>
            <a:ext cx="359756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6" name="Inhaltsplatzhalter 1">
            <a:extLst>
              <a:ext uri="{FF2B5EF4-FFF2-40B4-BE49-F238E27FC236}">
                <a16:creationId xmlns:a16="http://schemas.microsoft.com/office/drawing/2014/main" id="{51462A60-9CA1-461B-A29A-E91D63B609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8947" y="1413933"/>
            <a:ext cx="359756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66050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77" userDrawn="1">
          <p15:clr>
            <a:srgbClr val="FBAE40"/>
          </p15:clr>
        </p15:guide>
        <p15:guide id="4" pos="4978" userDrawn="1">
          <p15:clr>
            <a:srgbClr val="FBAE40"/>
          </p15:clr>
        </p15:guide>
        <p15:guide id="5" pos="2710" userDrawn="1">
          <p15:clr>
            <a:srgbClr val="FBAE40"/>
          </p15:clr>
        </p15:guide>
        <p15:guide id="6" pos="5111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2562CC6E-EDA2-4F9E-A09B-A2E54AB188C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791017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2562CC6E-EDA2-4F9E-A09B-A2E54AB188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Inhaltsplatzhalter 4">
            <a:extLst>
              <a:ext uri="{FF2B5EF4-FFF2-40B4-BE49-F238E27FC236}">
                <a16:creationId xmlns:a16="http://schemas.microsoft.com/office/drawing/2014/main" id="{8BA2F5EE-5EBD-4514-8AF6-B05EC345392F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9069460" y="1413933"/>
            <a:ext cx="264417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32" name="Inhaltsplatzhalter 3">
            <a:extLst>
              <a:ext uri="{FF2B5EF4-FFF2-40B4-BE49-F238E27FC236}">
                <a16:creationId xmlns:a16="http://schemas.microsoft.com/office/drawing/2014/main" id="{60EC06ED-6F07-4680-9AE2-23D7698B36DA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209289" y="1413933"/>
            <a:ext cx="264417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30" name="Inhaltsplatzhalter 2">
            <a:extLst>
              <a:ext uri="{FF2B5EF4-FFF2-40B4-BE49-F238E27FC236}">
                <a16:creationId xmlns:a16="http://schemas.microsoft.com/office/drawing/2014/main" id="{027E4EC2-9005-40D4-918C-FD11293AE431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49118" y="1413933"/>
            <a:ext cx="264417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8" name="Inhaltsplatzhalter 1">
            <a:extLst>
              <a:ext uri="{FF2B5EF4-FFF2-40B4-BE49-F238E27FC236}">
                <a16:creationId xmlns:a16="http://schemas.microsoft.com/office/drawing/2014/main" id="{CD857AE5-6C50-432B-94B7-EC5D4821331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8947" y="1413933"/>
            <a:ext cx="264417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6340684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5705" userDrawn="1">
          <p15:clr>
            <a:srgbClr val="FBAE40"/>
          </p15:clr>
        </p15:guide>
        <p15:guide id="7" pos="1977" userDrawn="1">
          <p15:clr>
            <a:srgbClr val="FBAE40"/>
          </p15:clr>
        </p15:guide>
        <p15:guide id="8" pos="2104" userDrawn="1">
          <p15:clr>
            <a:srgbClr val="FBAE40"/>
          </p15:clr>
        </p15:guide>
        <p15:guide id="9" pos="3777" userDrawn="1">
          <p15:clr>
            <a:srgbClr val="FBAE40"/>
          </p15:clr>
        </p15:guide>
        <p15:guide id="10" pos="3905" userDrawn="1">
          <p15:clr>
            <a:srgbClr val="FBAE40"/>
          </p15:clr>
        </p15:guide>
        <p15:guide id="11" pos="557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78D39B1E-A015-4084-940D-8BBABCAACD8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82133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78D39B1E-A015-4084-940D-8BBABCAACD8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Inhaltsplatzhalter 4"/>
          <p:cNvSpPr>
            <a:spLocks noGrp="1"/>
          </p:cNvSpPr>
          <p:nvPr>
            <p:ph sz="quarter" idx="13" hasCustomPrompt="1"/>
          </p:nvPr>
        </p:nvSpPr>
        <p:spPr>
          <a:xfrm>
            <a:off x="6317289" y="3968784"/>
            <a:ext cx="5396342" cy="233994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2" hasCustomPrompt="1"/>
          </p:nvPr>
        </p:nvSpPr>
        <p:spPr>
          <a:xfrm>
            <a:off x="488947" y="3968784"/>
            <a:ext cx="5396342" cy="233994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</p:txBody>
      </p:sp>
      <p:sp>
        <p:nvSpPr>
          <p:cNvPr id="6" name="Inhaltsplatzhalter 2"/>
          <p:cNvSpPr>
            <a:spLocks noGrp="1"/>
          </p:cNvSpPr>
          <p:nvPr>
            <p:ph sz="quarter" idx="11" hasCustomPrompt="1"/>
          </p:nvPr>
        </p:nvSpPr>
        <p:spPr>
          <a:xfrm>
            <a:off x="6317289" y="1413932"/>
            <a:ext cx="5396342" cy="233885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4" name="Inhaltsplatzhalter 1"/>
          <p:cNvSpPr>
            <a:spLocks noGrp="1"/>
          </p:cNvSpPr>
          <p:nvPr>
            <p:ph sz="quarter" idx="10" hasCustomPrompt="1"/>
          </p:nvPr>
        </p:nvSpPr>
        <p:spPr>
          <a:xfrm>
            <a:off x="488947" y="1413932"/>
            <a:ext cx="5396342" cy="233885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1397895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3" pos="3711" userDrawn="1">
          <p15:clr>
            <a:srgbClr val="FBAE40"/>
          </p15:clr>
        </p15:guide>
        <p15:guide id="14" pos="3977" userDrawn="1">
          <p15:clr>
            <a:srgbClr val="FBAE40"/>
          </p15:clr>
        </p15:guide>
        <p15:guide id="15" orient="horz" pos="2365" userDrawn="1">
          <p15:clr>
            <a:srgbClr val="FBAE40"/>
          </p15:clr>
        </p15:guide>
        <p15:guide id="16" orient="horz" pos="250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54C7F330-3D64-4FB0-93F8-C1BA49AFA82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9253576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54C7F330-3D64-4FB0-93F8-C1BA49AFA8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>
                <a:tab pos="4927600" algn="l"/>
              </a:tabLs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DF2DED3-0602-4827-AE5B-D7DA542659F4}"/>
              </a:ext>
            </a:extLst>
          </p:cNvPr>
          <p:cNvSpPr>
            <a:spLocks/>
          </p:cNvSpPr>
          <p:nvPr userDrawn="1"/>
        </p:nvSpPr>
        <p:spPr>
          <a:xfrm>
            <a:off x="0" y="1244598"/>
            <a:ext cx="12192000" cy="5326065"/>
          </a:xfrm>
          <a:prstGeom prst="rect">
            <a:avLst/>
          </a:prstGeom>
          <a:gradFill>
            <a:gsLst>
              <a:gs pos="1000">
                <a:schemeClr val="accent4"/>
              </a:gs>
              <a:gs pos="100000">
                <a:schemeClr val="accent6"/>
              </a:gs>
            </a:gsLst>
            <a:lin ang="5400000" scaled="0"/>
          </a:gradFill>
        </p:spPr>
        <p:txBody>
          <a:bodyPr vert="horz" lIns="0" tIns="0" rIns="0" bIns="720000" rtlCol="0" anchor="ctr" anchorCtr="0"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None/>
            </a:pP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7884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F2FD9A65-9362-4228-B368-164FA84D170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565250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F2FD9A65-9362-4228-B368-164FA84D17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Inhaltsplatzhalter 1"/>
          <p:cNvSpPr>
            <a:spLocks noGrp="1"/>
          </p:cNvSpPr>
          <p:nvPr>
            <p:ph sz="quarter" idx="10" hasCustomPrompt="1"/>
          </p:nvPr>
        </p:nvSpPr>
        <p:spPr>
          <a:xfrm>
            <a:off x="6316130" y="1413933"/>
            <a:ext cx="539750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4" name="Bildplatzhalter 1">
            <a:extLst>
              <a:ext uri="{FF2B5EF4-FFF2-40B4-BE49-F238E27FC236}">
                <a16:creationId xmlns:a16="http://schemas.microsoft.com/office/drawing/2014/main" id="{5730C142-F37E-4F0E-997D-1B4882F0DF6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413933"/>
            <a:ext cx="5886447" cy="4894792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627441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1" pos="3713" userDrawn="1">
          <p15:clr>
            <a:srgbClr val="FBAE40"/>
          </p15:clr>
        </p15:guide>
        <p15:guide id="12" pos="3969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4E3B85CB-7648-45C2-8AA4-9F501EFD045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647526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4E3B85CB-7648-45C2-8AA4-9F501EFD04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Inhaltsplatzhalter 1"/>
          <p:cNvSpPr>
            <a:spLocks noGrp="1"/>
          </p:cNvSpPr>
          <p:nvPr>
            <p:ph sz="quarter" idx="10" hasCustomPrompt="1"/>
          </p:nvPr>
        </p:nvSpPr>
        <p:spPr>
          <a:xfrm>
            <a:off x="488947" y="1413933"/>
            <a:ext cx="5397501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5" name="Bildplatzhalter 3">
            <a:extLst>
              <a:ext uri="{FF2B5EF4-FFF2-40B4-BE49-F238E27FC236}">
                <a16:creationId xmlns:a16="http://schemas.microsoft.com/office/drawing/2014/main" id="{5FB2A3B7-A796-4B19-828B-216A63DF688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5553" y="1413933"/>
            <a:ext cx="5886447" cy="4894792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039621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9" pos="3713">
          <p15:clr>
            <a:srgbClr val="FBAE40"/>
          </p15:clr>
        </p15:guide>
        <p15:guide id="10" pos="396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|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8ECEF4E8-D1ED-4741-8EA5-2F059DE1A83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541619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8ECEF4E8-D1ED-4741-8EA5-2F059DE1A8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Bildplatzhalter 2">
            <a:extLst>
              <a:ext uri="{FF2B5EF4-FFF2-40B4-BE49-F238E27FC236}">
                <a16:creationId xmlns:a16="http://schemas.microsoft.com/office/drawing/2014/main" id="{21DD1C87-BB96-419F-854D-07AA4BC5BBB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17289" y="1413933"/>
            <a:ext cx="5396342" cy="2338866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7" name="Bildplatzhalter 1">
            <a:extLst>
              <a:ext uri="{FF2B5EF4-FFF2-40B4-BE49-F238E27FC236}">
                <a16:creationId xmlns:a16="http://schemas.microsoft.com/office/drawing/2014/main" id="{002A9939-48F2-4545-B99B-4FBDD4F466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947" y="1413933"/>
            <a:ext cx="5396342" cy="2338866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12" name="Inhaltsplatzhalter 1">
            <a:extLst>
              <a:ext uri="{FF2B5EF4-FFF2-40B4-BE49-F238E27FC236}">
                <a16:creationId xmlns:a16="http://schemas.microsoft.com/office/drawing/2014/main" id="{21A07BCC-CBB3-45C5-871C-CEC015A95C5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88947" y="3968797"/>
            <a:ext cx="5397501" cy="2339927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13" name="Inhaltsplatzhalter 1">
            <a:extLst>
              <a:ext uri="{FF2B5EF4-FFF2-40B4-BE49-F238E27FC236}">
                <a16:creationId xmlns:a16="http://schemas.microsoft.com/office/drawing/2014/main" id="{4842ABB0-6221-4430-AD7F-233AE6B84AB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16130" y="3968798"/>
            <a:ext cx="5397501" cy="2339927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8257827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3" pos="3977" userDrawn="1">
          <p15:clr>
            <a:srgbClr val="FBAE40"/>
          </p15:clr>
        </p15:guide>
        <p15:guide id="14" pos="3713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|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58C59CFA-1435-478E-96A7-9D9FDB54C8F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581189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58C59CFA-1435-478E-96A7-9D9FDB54C8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Bildplatzhalter 3">
            <a:extLst>
              <a:ext uri="{FF2B5EF4-FFF2-40B4-BE49-F238E27FC236}">
                <a16:creationId xmlns:a16="http://schemas.microsoft.com/office/drawing/2014/main" id="{C1CC7D62-9893-4BEA-8A91-B49BF94C361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16069" y="1413933"/>
            <a:ext cx="3597561" cy="2246089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11" name="Bildplatzhalter 2">
            <a:extLst>
              <a:ext uri="{FF2B5EF4-FFF2-40B4-BE49-F238E27FC236}">
                <a16:creationId xmlns:a16="http://schemas.microsoft.com/office/drawing/2014/main" id="{D8F13227-C5D1-4782-B063-BEEC402A95A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302508" y="1413933"/>
            <a:ext cx="3597561" cy="2246089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9" name="Bildplatzhalter 1">
            <a:extLst>
              <a:ext uri="{FF2B5EF4-FFF2-40B4-BE49-F238E27FC236}">
                <a16:creationId xmlns:a16="http://schemas.microsoft.com/office/drawing/2014/main" id="{8E88005D-BECE-427C-8BF8-4FB5D6607AF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8947" y="1413933"/>
            <a:ext cx="3597561" cy="2246089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15" name="Inhaltsplatzhalter 1">
            <a:extLst>
              <a:ext uri="{FF2B5EF4-FFF2-40B4-BE49-F238E27FC236}">
                <a16:creationId xmlns:a16="http://schemas.microsoft.com/office/drawing/2014/main" id="{F618BC1E-BA4B-4C2D-9055-151550F2576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88947" y="3876023"/>
            <a:ext cx="3597561" cy="243270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17" name="Inhaltsplatzhalter 1">
            <a:extLst>
              <a:ext uri="{FF2B5EF4-FFF2-40B4-BE49-F238E27FC236}">
                <a16:creationId xmlns:a16="http://schemas.microsoft.com/office/drawing/2014/main" id="{39749FF8-9C62-429D-B248-147D3882DD4E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302508" y="3876023"/>
            <a:ext cx="3597561" cy="243270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18" name="Inhaltsplatzhalter 1">
            <a:extLst>
              <a:ext uri="{FF2B5EF4-FFF2-40B4-BE49-F238E27FC236}">
                <a16:creationId xmlns:a16="http://schemas.microsoft.com/office/drawing/2014/main" id="{0B2A38E1-027A-4A9E-9C3E-5F354A4A6AD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116069" y="3876023"/>
            <a:ext cx="3597561" cy="243270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146487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3" pos="2577" userDrawn="1">
          <p15:clr>
            <a:srgbClr val="FBAE40"/>
          </p15:clr>
        </p15:guide>
        <p15:guide id="14" pos="2710" userDrawn="1">
          <p15:clr>
            <a:srgbClr val="FBAE40"/>
          </p15:clr>
        </p15:guide>
        <p15:guide id="15" pos="4978" userDrawn="1">
          <p15:clr>
            <a:srgbClr val="FBAE40"/>
          </p15:clr>
        </p15:guide>
        <p15:guide id="16" pos="511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Picture |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B11DD4F3-1611-4813-B014-B6F6B1F774E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624047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B11DD4F3-1611-4813-B014-B6F6B1F774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Bildplatzhalter 4">
            <a:extLst>
              <a:ext uri="{FF2B5EF4-FFF2-40B4-BE49-F238E27FC236}">
                <a16:creationId xmlns:a16="http://schemas.microsoft.com/office/drawing/2014/main" id="{EA143C20-52BF-4891-994E-588F799371B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069460" y="1413934"/>
            <a:ext cx="2644171" cy="2246091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15" name="Bildplatzhalter 3">
            <a:extLst>
              <a:ext uri="{FF2B5EF4-FFF2-40B4-BE49-F238E27FC236}">
                <a16:creationId xmlns:a16="http://schemas.microsoft.com/office/drawing/2014/main" id="{9B1A1B6B-6B2F-4D5A-91A8-C5161E45AB0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209289" y="1413934"/>
            <a:ext cx="2644171" cy="2246091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13" name="Bildplatzhalter 2">
            <a:extLst>
              <a:ext uri="{FF2B5EF4-FFF2-40B4-BE49-F238E27FC236}">
                <a16:creationId xmlns:a16="http://schemas.microsoft.com/office/drawing/2014/main" id="{073F01E6-A077-4F39-A94E-9EFE54D2E4E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49118" y="1413934"/>
            <a:ext cx="2644171" cy="2246091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11" name="Bildplatzhalter 1">
            <a:extLst>
              <a:ext uri="{FF2B5EF4-FFF2-40B4-BE49-F238E27FC236}">
                <a16:creationId xmlns:a16="http://schemas.microsoft.com/office/drawing/2014/main" id="{320CFD8C-6A4A-4FAB-822D-054B82DCFD4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88947" y="1413934"/>
            <a:ext cx="2644171" cy="2246091"/>
          </a:xfrm>
          <a:pattFill prst="dkUpDiag">
            <a:fgClr>
              <a:schemeClr val="accent1"/>
            </a:fgClr>
            <a:bgClr>
              <a:schemeClr val="bg1"/>
            </a:bgClr>
          </a:pattFill>
        </p:spPr>
        <p:txBody>
          <a:bodyPr bIns="720000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.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  <p:sp>
        <p:nvSpPr>
          <p:cNvPr id="19" name="Inhaltsplatzhalter 1">
            <a:extLst>
              <a:ext uri="{FF2B5EF4-FFF2-40B4-BE49-F238E27FC236}">
                <a16:creationId xmlns:a16="http://schemas.microsoft.com/office/drawing/2014/main" id="{6CE7BB11-9C21-456E-83D7-62B9D458E21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88947" y="3876025"/>
            <a:ext cx="2644171" cy="243270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0" name="Inhaltsplatzhalter 1">
            <a:extLst>
              <a:ext uri="{FF2B5EF4-FFF2-40B4-BE49-F238E27FC236}">
                <a16:creationId xmlns:a16="http://schemas.microsoft.com/office/drawing/2014/main" id="{27E42A5D-C99D-4B3C-99B7-053CF69A119E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349118" y="3876025"/>
            <a:ext cx="2644171" cy="243270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1" name="Inhaltsplatzhalter 1">
            <a:extLst>
              <a:ext uri="{FF2B5EF4-FFF2-40B4-BE49-F238E27FC236}">
                <a16:creationId xmlns:a16="http://schemas.microsoft.com/office/drawing/2014/main" id="{7DCDE22D-7C60-4E83-A6E8-C458BFB9DFCA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209289" y="3876025"/>
            <a:ext cx="2644171" cy="243270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2" name="Inhaltsplatzhalter 1">
            <a:extLst>
              <a:ext uri="{FF2B5EF4-FFF2-40B4-BE49-F238E27FC236}">
                <a16:creationId xmlns:a16="http://schemas.microsoft.com/office/drawing/2014/main" id="{BC839F12-6E68-4D1C-B187-9307DD85F162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069460" y="3876025"/>
            <a:ext cx="2644171" cy="2432700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6047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5" pos="1977" userDrawn="1">
          <p15:clr>
            <a:srgbClr val="FBAE40"/>
          </p15:clr>
        </p15:guide>
        <p15:guide id="16" pos="2104" userDrawn="1">
          <p15:clr>
            <a:srgbClr val="FBAE40"/>
          </p15:clr>
        </p15:guide>
        <p15:guide id="17" pos="3911" userDrawn="1">
          <p15:clr>
            <a:srgbClr val="FBAE40"/>
          </p15:clr>
        </p15:guide>
        <p15:guide id="18" pos="3777" userDrawn="1">
          <p15:clr>
            <a:srgbClr val="FBAE40"/>
          </p15:clr>
        </p15:guide>
        <p15:guide id="19" pos="5711" userDrawn="1">
          <p15:clr>
            <a:srgbClr val="FBAE40"/>
          </p15:clr>
        </p15:guide>
        <p15:guide id="20" pos="5576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85183DF9-0121-47E6-9B72-30EF7AB86CD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95770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85183DF9-0121-47E6-9B72-30EF7AB86C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ildplatzhalter 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570482"/>
          </a:xfrm>
          <a:gradFill>
            <a:gsLst>
              <a:gs pos="100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</a:gradFill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de-DE" noProof="0"/>
            </a:lvl1pPr>
          </a:lstStyle>
          <a:p>
            <a:pPr marL="0" lvl="0" indent="0">
              <a:buNone/>
            </a:pPr>
            <a:r>
              <a:rPr lang="de-DE" noProof="0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1412875"/>
            <a:ext cx="12202578" cy="1449216"/>
          </a:xfrm>
          <a:noFill/>
        </p:spPr>
        <p:txBody>
          <a:bodyPr vert="horz" lIns="572400" tIns="108000" rIns="572400" bIns="108000"/>
          <a:lstStyle>
            <a:lvl1pPr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Key Note </a:t>
            </a:r>
            <a:r>
              <a:rPr lang="de-DE" noProof="0" dirty="0" err="1"/>
              <a:t>slide</a:t>
            </a:r>
            <a:r>
              <a:rPr lang="de-DE" noProof="0" dirty="0"/>
              <a:t> </a:t>
            </a:r>
            <a:r>
              <a:rPr lang="de-DE" noProof="0" dirty="0" err="1"/>
              <a:t>with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without</a:t>
            </a:r>
            <a:r>
              <a:rPr lang="de-DE" noProof="0" dirty="0"/>
              <a:t> Picture. </a:t>
            </a:r>
            <a:br>
              <a:rPr lang="de-DE" noProof="0" dirty="0"/>
            </a:br>
            <a:r>
              <a:rPr lang="de-DE" noProof="0" dirty="0"/>
              <a:t>(Short!) Text </a:t>
            </a:r>
            <a:r>
              <a:rPr lang="de-DE" noProof="0" dirty="0" err="1"/>
              <a:t>can</a:t>
            </a:r>
            <a:r>
              <a:rPr lang="de-DE" noProof="0" dirty="0"/>
              <a:t> </a:t>
            </a:r>
            <a:r>
              <a:rPr lang="de-DE" noProof="0" dirty="0" err="1"/>
              <a:t>be</a:t>
            </a:r>
            <a:r>
              <a:rPr lang="de-DE" noProof="0" dirty="0"/>
              <a:t> </a:t>
            </a:r>
            <a:r>
              <a:rPr lang="de-DE" noProof="0" dirty="0" err="1"/>
              <a:t>moved</a:t>
            </a:r>
            <a:r>
              <a:rPr lang="de-DE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40039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| Half Area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EF5BEF2A-9A1E-4EAC-B0F5-2DDB471F424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544460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EF5BEF2A-9A1E-4EAC-B0F5-2DDB471F4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26B223D4-141A-4CF8-A0E8-2BDBE75FE8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425" y="1422302"/>
            <a:ext cx="6369154" cy="1144352"/>
          </a:xfrm>
        </p:spPr>
        <p:txBody>
          <a:bodyPr wrap="square" lIns="0" tIns="0" rIns="0" bIns="0">
            <a:spAutoFit/>
          </a:bodyPr>
          <a:lstStyle>
            <a:lvl1pPr marL="0" indent="0" rtl="0">
              <a:lnSpc>
                <a:spcPct val="100000"/>
              </a:lnSpc>
              <a:buFontTx/>
              <a:buNone/>
              <a:defRPr sz="7200" b="1">
                <a:solidFill>
                  <a:schemeClr val="tx2"/>
                </a:solidFill>
              </a:defRPr>
            </a:lvl1pPr>
            <a:lvl2pPr marL="0" indent="0">
              <a:buFontTx/>
              <a:buNone/>
              <a:defRPr/>
            </a:lvl2pPr>
            <a:lvl3pPr marL="0" indent="0">
              <a:buFontTx/>
              <a:buNone/>
              <a:defRPr/>
            </a:lvl3pPr>
            <a:lvl4pPr marL="0" indent="0">
              <a:buFontTx/>
              <a:buNone/>
              <a:defRPr/>
            </a:lvl4pPr>
            <a:lvl5pPr marL="0" indent="0">
              <a:buFontTx/>
              <a:buNone/>
              <a:defRPr/>
            </a:lvl5pPr>
          </a:lstStyle>
          <a:p>
            <a:pPr lvl="0"/>
            <a:r>
              <a:rPr lang="de-DE" noProof="0" dirty="0"/>
              <a:t>A1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9518E7B-00FD-45A8-91EB-08EBB2BB7FA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343270" y="1"/>
            <a:ext cx="4848730" cy="6570481"/>
          </a:xfrm>
          <a:gradFill>
            <a:gsLst>
              <a:gs pos="1000">
                <a:schemeClr val="tx2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lvl1pPr marL="0" indent="0" rtl="0">
              <a:lnSpc>
                <a:spcPct val="100000"/>
              </a:lnSpc>
              <a:buNone/>
              <a:defRPr lang="en-GB">
                <a:latin typeface="BMWGroupTN Condensed" pitchFamily="50" charset="0"/>
              </a:defRPr>
            </a:lvl1pPr>
          </a:lstStyle>
          <a:p>
            <a:pPr marL="0" lvl="0"/>
            <a:r>
              <a:rPr lang="de-DE" noProof="0" dirty="0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79808" y="2565951"/>
            <a:ext cx="6374130" cy="1846659"/>
          </a:xfrm>
          <a:noFill/>
        </p:spPr>
        <p:txBody>
          <a:bodyPr vert="horz" wrap="square" lIns="0" tIns="0" rIns="0" bIns="0" anchor="t" anchorCtr="0">
            <a:spAutoFit/>
          </a:bodyPr>
          <a:lstStyle>
            <a:lvl1pPr algn="l" rtl="0">
              <a:lnSpc>
                <a:spcPct val="100000"/>
              </a:lnSpc>
              <a:spcAft>
                <a:spcPts val="0"/>
              </a:spcAft>
              <a:defRPr sz="4000" b="0" cap="all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 err="1"/>
              <a:t>Divider</a:t>
            </a:r>
            <a:r>
              <a:rPr lang="de-DE" noProof="0" dirty="0"/>
              <a:t>.</a:t>
            </a:r>
            <a:br>
              <a:rPr lang="de-DE" noProof="0" dirty="0"/>
            </a:br>
            <a:r>
              <a:rPr lang="de-DE" noProof="0" dirty="0" err="1"/>
              <a:t>Coloured</a:t>
            </a:r>
            <a:r>
              <a:rPr lang="de-DE" noProof="0" dirty="0"/>
              <a:t> Area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br>
              <a:rPr lang="de-DE" noProof="0" dirty="0"/>
            </a:br>
            <a:r>
              <a:rPr lang="de-DE" noProof="0" dirty="0"/>
              <a:t>Picture on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right</a:t>
            </a:r>
            <a:r>
              <a:rPr lang="de-DE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13489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DEE7053F-DB9B-44B2-AD0F-3AB1F6CB571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631938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DEE7053F-DB9B-44B2-AD0F-3AB1F6CB57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5953048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C568A48D-FC8F-4A69-A7C6-8F5625DC62B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9397813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C568A48D-FC8F-4A69-A7C6-8F5625DC62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 rtl="0"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26653236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1" pos="3704" userDrawn="1">
          <p15:clr>
            <a:srgbClr val="FBAE40"/>
          </p15:clr>
        </p15:guide>
        <p15:guide id="12" pos="397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45D995C9-90CA-4EE8-9DD8-83F67413969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798025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45D995C9-90CA-4EE8-9DD8-83F6741396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3628" cy="400110"/>
          </a:xfrm>
        </p:spPr>
        <p:txBody>
          <a:bodyPr vert="horz"/>
          <a:lstStyle>
            <a:lvl1pPr rtl="0"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14166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70">
          <p15:clr>
            <a:srgbClr val="FBAE40"/>
          </p15:clr>
        </p15:guide>
        <p15:guide id="2" pos="2712">
          <p15:clr>
            <a:srgbClr val="FBAE40"/>
          </p15:clr>
        </p15:guide>
        <p15:guide id="3" pos="5118">
          <p15:clr>
            <a:srgbClr val="FBAE40"/>
          </p15:clr>
        </p15:guide>
        <p15:guide id="4" pos="497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6A87CDE6-4D31-464C-B238-7EB6F6DBD01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268186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6A87CDE6-4D31-464C-B238-7EB6F6DBD0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13668858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68">
          <p15:clr>
            <a:srgbClr val="FBAE40"/>
          </p15:clr>
        </p15:guide>
        <p15:guide id="2" pos="2111">
          <p15:clr>
            <a:srgbClr val="FBAE40"/>
          </p15:clr>
        </p15:guide>
        <p15:guide id="3" pos="3771">
          <p15:clr>
            <a:srgbClr val="FBAE40"/>
          </p15:clr>
        </p15:guide>
        <p15:guide id="4" pos="3915">
          <p15:clr>
            <a:srgbClr val="FBAE40"/>
          </p15:clr>
        </p15:guide>
        <p15:guide id="5" pos="5576">
          <p15:clr>
            <a:srgbClr val="FBAE40"/>
          </p15:clr>
        </p15:guide>
        <p15:guide id="6" pos="572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 |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05645238-9DEC-4A72-9BA1-F517092FAE0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123228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05645238-9DEC-4A72-9BA1-F517092FAE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>
            <a:lvl1pPr rtl="0"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2689306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4" pos="3704" userDrawn="1">
          <p15:clr>
            <a:srgbClr val="FBAE40"/>
          </p15:clr>
        </p15:guide>
        <p15:guide id="15" pos="3976" userDrawn="1">
          <p15:clr>
            <a:srgbClr val="FBAE40"/>
          </p15:clr>
        </p15:guide>
        <p15:guide id="16" orient="horz" pos="2500" userDrawn="1">
          <p15:clr>
            <a:srgbClr val="FBAE40"/>
          </p15:clr>
        </p15:guide>
        <p15:guide id="17" orient="horz" pos="236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D1CCC0F5-E43D-4616-B7C4-E058ADB680B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587288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D1CCC0F5-E43D-4616-B7C4-E058ADB680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Inhaltsplatzhalter 1">
            <a:extLst>
              <a:ext uri="{FF2B5EF4-FFF2-40B4-BE49-F238E27FC236}">
                <a16:creationId xmlns:a16="http://schemas.microsoft.com/office/drawing/2014/main" id="{D9028297-F8A3-40B3-AA36-477ABB38F3E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8947" y="1413933"/>
            <a:ext cx="11224684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cap="all" baseline="0"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15680529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|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9873D050-8C41-4684-9B1D-81971AB52E6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365626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4" progId="TCLayout.ActiveDocument.1">
                  <p:embed/>
                </p:oleObj>
              </mc:Choice>
              <mc:Fallback>
                <p:oleObj name="think-cell Folie" r:id="rId3" imgW="344" imgH="344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9873D050-8C41-4684-9B1D-81971AB52E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Inhaltsplatzhalter 2">
            <a:extLst>
              <a:ext uri="{FF2B5EF4-FFF2-40B4-BE49-F238E27FC236}">
                <a16:creationId xmlns:a16="http://schemas.microsoft.com/office/drawing/2014/main" id="{BA9CD6AC-9C73-4D8F-9F5C-1CF35772BD3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317288" y="1413933"/>
            <a:ext cx="5396342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2" name="Inhaltsplatzhalter 1">
            <a:extLst>
              <a:ext uri="{FF2B5EF4-FFF2-40B4-BE49-F238E27FC236}">
                <a16:creationId xmlns:a16="http://schemas.microsoft.com/office/drawing/2014/main" id="{4EA6A0CB-E01D-4647-9CEB-66AA9684281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8946" y="1413933"/>
            <a:ext cx="5396342" cy="4894792"/>
          </a:xfrm>
        </p:spPr>
        <p:txBody>
          <a:bodyPr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r>
              <a:rPr lang="de-DE" noProof="0" dirty="0"/>
              <a:t>.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insert</a:t>
            </a:r>
            <a:r>
              <a:rPr lang="de-DE" noProof="0" dirty="0"/>
              <a:t> </a:t>
            </a:r>
            <a:r>
              <a:rPr lang="de-DE" noProof="0" dirty="0" err="1"/>
              <a:t>content</a:t>
            </a:r>
            <a:r>
              <a:rPr lang="de-DE" noProof="0" dirty="0"/>
              <a:t> like a </a:t>
            </a:r>
            <a:r>
              <a:rPr lang="de-DE" noProof="0" dirty="0" err="1"/>
              <a:t>table</a:t>
            </a:r>
            <a:r>
              <a:rPr lang="de-DE" noProof="0" dirty="0"/>
              <a:t> </a:t>
            </a:r>
            <a:r>
              <a:rPr lang="de-DE" noProof="0" dirty="0" err="1"/>
              <a:t>or</a:t>
            </a:r>
            <a:r>
              <a:rPr lang="de-DE" noProof="0" dirty="0"/>
              <a:t> </a:t>
            </a:r>
            <a:r>
              <a:rPr lang="de-DE" noProof="0" dirty="0" err="1"/>
              <a:t>diagram</a:t>
            </a:r>
            <a:r>
              <a:rPr lang="de-DE" noProof="0" dirty="0"/>
              <a:t> just </a:t>
            </a:r>
            <a:r>
              <a:rPr lang="de-DE" noProof="0" dirty="0" err="1"/>
              <a:t>click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icon</a:t>
            </a:r>
            <a:r>
              <a:rPr lang="de-DE" noProof="0" dirty="0"/>
              <a:t> in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middle</a:t>
            </a:r>
            <a:r>
              <a:rPr lang="de-DE" noProof="0" dirty="0"/>
              <a:t> </a:t>
            </a: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</a:t>
            </a:r>
            <a:r>
              <a:rPr lang="de-DE" noProof="0" dirty="0" err="1"/>
              <a:t>placeholder</a:t>
            </a:r>
            <a:r>
              <a:rPr lang="de-DE" noProof="0" dirty="0"/>
              <a:t>.</a:t>
            </a:r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7" y="347184"/>
            <a:ext cx="11224684" cy="400110"/>
          </a:xfrm>
        </p:spPr>
        <p:txBody>
          <a:bodyPr vert="horz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All Caps.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maximum.</a:t>
            </a:r>
          </a:p>
        </p:txBody>
      </p:sp>
    </p:spTree>
    <p:extLst>
      <p:ext uri="{BB962C8B-B14F-4D97-AF65-F5344CB8AC3E}">
        <p14:creationId xmlns:p14="http://schemas.microsoft.com/office/powerpoint/2010/main" val="3188099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pos="3711" userDrawn="1">
          <p15:clr>
            <a:srgbClr val="FBAE40"/>
          </p15:clr>
        </p15:guide>
        <p15:guide id="6" pos="397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09EE4F16-695E-4248-98E9-D0E744B1D25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37158572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22" imgW="344" imgH="344" progId="TCLayout.ActiveDocument.1">
                  <p:embed/>
                </p:oleObj>
              </mc:Choice>
              <mc:Fallback>
                <p:oleObj name="think-cell Folie" r:id="rId22" imgW="344" imgH="344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09EE4F16-695E-4248-98E9-D0E744B1D2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platzhalter 1"/>
          <p:cNvSpPr>
            <a:spLocks noGrp="1"/>
          </p:cNvSpPr>
          <p:nvPr>
            <p:ph type="body" idx="1"/>
          </p:nvPr>
        </p:nvSpPr>
        <p:spPr>
          <a:xfrm>
            <a:off x="488947" y="1413933"/>
            <a:ext cx="11224684" cy="48947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</a:t>
            </a:r>
            <a:r>
              <a:rPr lang="de-DE" noProof="0" dirty="0" err="1"/>
              <a:t>text</a:t>
            </a:r>
            <a:endParaRPr lang="de-DE" noProof="0" dirty="0"/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/>
              <a:t>Forth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88947" y="347184"/>
            <a:ext cx="11224684" cy="400110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Action Title. 26pt. </a:t>
            </a:r>
            <a:r>
              <a:rPr lang="de-DE" noProof="0" dirty="0" err="1"/>
              <a:t>Uppercase</a:t>
            </a:r>
            <a:r>
              <a:rPr lang="de-DE" noProof="0" dirty="0"/>
              <a:t>. </a:t>
            </a:r>
            <a:r>
              <a:rPr lang="de-DE" noProof="0" dirty="0" err="1"/>
              <a:t>Two</a:t>
            </a:r>
            <a:r>
              <a:rPr lang="de-DE" noProof="0" dirty="0"/>
              <a:t> </a:t>
            </a:r>
            <a:r>
              <a:rPr lang="de-DE" noProof="0" dirty="0" err="1"/>
              <a:t>lines</a:t>
            </a:r>
            <a:r>
              <a:rPr lang="de-DE" noProof="0" dirty="0"/>
              <a:t> max.</a:t>
            </a:r>
          </a:p>
        </p:txBody>
      </p:sp>
      <p:cxnSp>
        <p:nvCxnSpPr>
          <p:cNvPr id="9" name="BMW Group Trennlinie">
            <a:extLst>
              <a:ext uri="{FF2B5EF4-FFF2-40B4-BE49-F238E27FC236}">
                <a16:creationId xmlns:a16="http://schemas.microsoft.com/office/drawing/2014/main" id="{BC1828C9-D469-4FB9-A7A2-6539CE4617FD}"/>
              </a:ext>
            </a:extLst>
          </p:cNvPr>
          <p:cNvCxnSpPr/>
          <p:nvPr userDrawn="1"/>
        </p:nvCxnSpPr>
        <p:spPr>
          <a:xfrm>
            <a:off x="-1" y="6572265"/>
            <a:ext cx="12192001" cy="0"/>
          </a:xfrm>
          <a:prstGeom prst="line">
            <a:avLst/>
          </a:prstGeom>
          <a:ln w="12700">
            <a:solidFill>
              <a:schemeClr val="tx1">
                <a:alpha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SeitenzahlAU1">
            <a:extLst>
              <a:ext uri="{FF2B5EF4-FFF2-40B4-BE49-F238E27FC236}">
                <a16:creationId xmlns:a16="http://schemas.microsoft.com/office/drawing/2014/main" id="{2222059C-550C-4186-A024-687BF66686BC}"/>
              </a:ext>
            </a:extLst>
          </p:cNvPr>
          <p:cNvSpPr/>
          <p:nvPr userDrawn="1"/>
        </p:nvSpPr>
        <p:spPr>
          <a:xfrm>
            <a:off x="11338527" y="6638189"/>
            <a:ext cx="375104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/>
          <a:p>
            <a:pPr lvl="0" algn="r" rtl="0"/>
            <a:r>
              <a:rPr lang="en-GB" sz="1000" noProof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fld id="{13EADCD7-5958-46D5-9257-6B99F6E48D58}" type="slidenum">
              <a:rPr lang="en-GB" sz="1000" noProof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lvl="0" algn="r" rtl="0"/>
              <a:t>‹#›</a:t>
            </a:fld>
            <a:r>
              <a:rPr lang="en-GB" sz="1000" noProof="0">
                <a:solidFill>
                  <a:schemeClr val="tx1">
                    <a:lumMod val="65000"/>
                    <a:lumOff val="35000"/>
                  </a:schemeClr>
                </a:solidFill>
              </a:rPr>
              <a:t> -</a:t>
            </a:r>
          </a:p>
        </p:txBody>
      </p:sp>
      <p:sp>
        <p:nvSpPr>
          <p:cNvPr id="12" name="FußzeileAU1">
            <a:extLst>
              <a:ext uri="{FF2B5EF4-FFF2-40B4-BE49-F238E27FC236}">
                <a16:creationId xmlns:a16="http://schemas.microsoft.com/office/drawing/2014/main" id="{90D422AA-106A-4F31-9838-F8E0F4532E2E}"/>
              </a:ext>
            </a:extLst>
          </p:cNvPr>
          <p:cNvSpPr txBox="1">
            <a:spLocks/>
          </p:cNvSpPr>
          <p:nvPr userDrawn="1"/>
        </p:nvSpPr>
        <p:spPr>
          <a:xfrm>
            <a:off x="488947" y="6638179"/>
            <a:ext cx="1372171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de-DE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en-GB" noProof="0"/>
              <a:t>Department | Date | Author </a:t>
            </a:r>
          </a:p>
        </p:txBody>
      </p:sp>
    </p:spTree>
    <p:extLst>
      <p:ext uri="{BB962C8B-B14F-4D97-AF65-F5344CB8AC3E}">
        <p14:creationId xmlns:p14="http://schemas.microsoft.com/office/powerpoint/2010/main" val="1288936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3" r:id="rId14"/>
    <p:sldLayoutId id="2147483714" r:id="rId15"/>
    <p:sldLayoutId id="2147483715" r:id="rId16"/>
    <p:sldLayoutId id="2147483716" r:id="rId17"/>
    <p:sldLayoutId id="2147483717" r:id="rId18"/>
    <p:sldLayoutId id="2147483718" r:id="rId19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None/>
        <a:defRPr sz="2600" b="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908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3816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BMW Group Condensed" panose="020B0606020202020204" pitchFamily="34" charset="0"/>
        <a:buChar char="-"/>
        <a:defRPr lang="de-DE" sz="18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5724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BMW Group Condensed" panose="020B0606020202020204" pitchFamily="34" charset="0"/>
        <a:buChar char="-"/>
        <a:defRPr lang="de-DE" sz="1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632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BMW Group Condensed" panose="020B0606020202020204" pitchFamily="34" charset="0"/>
        <a:buChar char="-"/>
        <a:defRPr lang="de-DE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954000" indent="-190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BMW Group Condensed" panose="020B0606020202020204" pitchFamily="34" charset="0"/>
        <a:buChar char="-"/>
        <a:defRPr lang="de-DE"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302" userDrawn="1">
          <p15:clr>
            <a:srgbClr val="F26B43"/>
          </p15:clr>
        </p15:guide>
        <p15:guide id="7" orient="horz" pos="217" userDrawn="1">
          <p15:clr>
            <a:srgbClr val="F26B43"/>
          </p15:clr>
        </p15:guide>
        <p15:guide id="8" pos="7378" userDrawn="1">
          <p15:clr>
            <a:srgbClr val="F26B43"/>
          </p15:clr>
        </p15:guide>
        <p15:guide id="9" orient="horz" pos="890" userDrawn="1">
          <p15:clr>
            <a:srgbClr val="F26B43"/>
          </p15:clr>
        </p15:guide>
        <p15:guide id="10" orient="horz" pos="3974" userDrawn="1">
          <p15:clr>
            <a:srgbClr val="F26B43"/>
          </p15:clr>
        </p15:guide>
        <p15:guide id="11" orient="horz" pos="41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2AB2EC5-0DE6-7035-38F7-42BEAA0746B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F1F9DB8-A99C-422C-901C-7E61CA74DB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GB" dirty="0"/>
              <a:t>FG-430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3CB7722-4E54-47C6-B05B-5493F42082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2F3F4"/>
                </a:solidFill>
                <a:effectLst/>
              </a:rPr>
              <a:t>Dimensional Confluence: Enhancing Ideation and design review in Metaverse-Enabled Design Studios</a:t>
            </a:r>
            <a:endParaRPr lang="en-GB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27420C68-3E9C-4DC1-997E-9B3FA63A9B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F2F3F4"/>
                </a:solidFill>
                <a:latin typeface="+mn-lt"/>
              </a:rPr>
              <a:t>BMW  virtual </a:t>
            </a:r>
            <a:r>
              <a:rPr lang="en-US" b="0" i="0" dirty="0">
                <a:solidFill>
                  <a:srgbClr val="F2F3F4"/>
                </a:solidFill>
                <a:effectLst/>
                <a:latin typeface="+mn-lt"/>
              </a:rPr>
              <a:t>Design Hub</a:t>
            </a:r>
            <a:endParaRPr lang="en-GB" dirty="0">
              <a:latin typeface="+mn-lt"/>
            </a:endParaRPr>
          </a:p>
        </p:txBody>
      </p:sp>
      <p:sp>
        <p:nvSpPr>
          <p:cNvPr id="10" name="SmartArt Placeholder 9">
            <a:extLst>
              <a:ext uri="{FF2B5EF4-FFF2-40B4-BE49-F238E27FC236}">
                <a16:creationId xmlns:a16="http://schemas.microsoft.com/office/drawing/2014/main" id="{B5AF76F6-8AAF-D2FB-081B-14FC6DBB0106}"/>
              </a:ext>
            </a:extLst>
          </p:cNvPr>
          <p:cNvSpPr>
            <a:spLocks noGrp="1"/>
          </p:cNvSpPr>
          <p:nvPr>
            <p:ph type="dgm" sz="quarter" idx="24"/>
          </p:nvPr>
        </p:nvSpPr>
        <p:spPr/>
      </p:sp>
      <p:sp>
        <p:nvSpPr>
          <p:cNvPr id="9" name="SmartArt Placeholder 8">
            <a:extLst>
              <a:ext uri="{FF2B5EF4-FFF2-40B4-BE49-F238E27FC236}">
                <a16:creationId xmlns:a16="http://schemas.microsoft.com/office/drawing/2014/main" id="{E2585F21-699B-33BB-7BA5-95ECD6594524}"/>
              </a:ext>
            </a:extLst>
          </p:cNvPr>
          <p:cNvSpPr>
            <a:spLocks noGrp="1"/>
          </p:cNvSpPr>
          <p:nvPr>
            <p:ph type="dgm" sz="quarter" idx="23"/>
          </p:nvPr>
        </p:nvSpPr>
        <p:spPr/>
      </p:sp>
    </p:spTree>
    <p:extLst>
      <p:ext uri="{BB962C8B-B14F-4D97-AF65-F5344CB8AC3E}">
        <p14:creationId xmlns:p14="http://schemas.microsoft.com/office/powerpoint/2010/main" val="2601026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0615E5E-07D8-BEC6-42EE-1B0BA52766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DF741A-16B4-08FF-980E-620E19CA1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12875"/>
            <a:ext cx="12202578" cy="833663"/>
          </a:xfrm>
        </p:spPr>
        <p:txBody>
          <a:bodyPr/>
          <a:lstStyle/>
          <a:p>
            <a:r>
              <a:rPr lang="en-US" dirty="0"/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635851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B3C3E5D-48CB-2AD6-410C-7930C4FABD0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DDA8DD-BEAA-A411-8CE2-2426237C48A1}"/>
              </a:ext>
            </a:extLst>
          </p:cNvPr>
          <p:cNvSpPr txBox="1"/>
          <p:nvPr/>
        </p:nvSpPr>
        <p:spPr>
          <a:xfrm>
            <a:off x="1097280" y="2047309"/>
            <a:ext cx="10523458" cy="184665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Dimensional Confluence: Enhancing Ideation and Design Review in Metaverse-Enabled Design Studios</a:t>
            </a:r>
            <a:endParaRPr lang="en-GB" sz="2000" b="0" i="0" dirty="0">
              <a:solidFill>
                <a:schemeClr val="bg1"/>
              </a:solidFill>
              <a:effectLst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BMW  virtual </a:t>
            </a:r>
            <a:r>
              <a:rPr lang="en-US" sz="2000" b="0" i="0" dirty="0">
                <a:solidFill>
                  <a:schemeClr val="bg1"/>
                </a:solidFill>
                <a:effectLst/>
              </a:rPr>
              <a:t>Design Hub</a:t>
            </a: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User Requirement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Usecase</a:t>
            </a:r>
            <a:r>
              <a:rPr lang="en-US" sz="2000" dirty="0">
                <a:solidFill>
                  <a:schemeClr val="bg1"/>
                </a:solidFill>
              </a:rPr>
              <a:t> specification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User Study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Evaluation</a:t>
            </a:r>
            <a:endParaRPr lang="en-US" sz="2000" kern="1200" dirty="0">
              <a:solidFill>
                <a:schemeClr val="bg1"/>
              </a:solidFill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4AC4B7-815F-FB8B-E900-2855C597FB0D}"/>
              </a:ext>
            </a:extLst>
          </p:cNvPr>
          <p:cNvSpPr txBox="1"/>
          <p:nvPr/>
        </p:nvSpPr>
        <p:spPr>
          <a:xfrm>
            <a:off x="1188720" y="758381"/>
            <a:ext cx="4285660" cy="83099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Tx/>
              <a:buNone/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Table of content</a:t>
            </a:r>
            <a:endParaRPr lang="en-US" sz="5400" kern="1200" dirty="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5236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9F5347-08C0-AC21-8152-5DFCD3C0FA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425" y="1422302"/>
            <a:ext cx="6369154" cy="2215991"/>
          </a:xfrm>
        </p:spPr>
        <p:txBody>
          <a:bodyPr/>
          <a:lstStyle/>
          <a:p>
            <a:r>
              <a:rPr lang="en-US" dirty="0"/>
              <a:t>User Requirement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338D17-16E5-6761-0E7F-4F7B4BAB12B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5E66BFE-42C1-CECF-E827-9FF7D5197D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3196" y="3589039"/>
            <a:ext cx="6374130" cy="184665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674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A9F867E-D895-4646-24FD-50B62E27B2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BC69CC-E307-907F-50BB-3C4380E1F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695B0-C946-FC07-6A97-93C3E8E72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405"/>
            <a:ext cx="12192000" cy="535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02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1FE8A5B-903B-1B9F-282B-A49F3958FC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31D562-462A-9E66-3BD3-F124D589C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89" y="232027"/>
            <a:ext cx="12202578" cy="833663"/>
          </a:xfrm>
        </p:spPr>
        <p:txBody>
          <a:bodyPr/>
          <a:lstStyle/>
          <a:p>
            <a:r>
              <a:rPr lang="en-US" dirty="0" err="1"/>
              <a:t>Usecase</a:t>
            </a:r>
            <a:r>
              <a:rPr lang="en-US" dirty="0"/>
              <a:t> specification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987932-8557-92DC-BDC5-285E08BF9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257" y="1297717"/>
            <a:ext cx="4369485" cy="428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255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1DBEC74-D586-FA80-F588-A4BE8E6B95A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97971A7-AA87-638E-1EA5-3FEC78405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097204-4F5D-E42D-6926-8D178F42BC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79" y="0"/>
            <a:ext cx="10278099" cy="656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350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FE630A6-9481-B081-5002-346BBC89D4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1B3A3C-6E6F-05B8-1AA9-B7948AC63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4BE6AC-2D57-79D8-244F-E0463C219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995" y="0"/>
            <a:ext cx="5226009" cy="657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645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EB982E1-BA98-BC71-99D2-56642D1A08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2C08F9-78FA-2615-1317-D0F1FC243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41375"/>
            <a:ext cx="12202578" cy="833663"/>
          </a:xfrm>
        </p:spPr>
        <p:txBody>
          <a:bodyPr/>
          <a:lstStyle/>
          <a:p>
            <a:r>
              <a:rPr lang="en-US" dirty="0"/>
              <a:t>User Study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2295D-45B7-E523-EAE5-D19F93986A2D}"/>
              </a:ext>
            </a:extLst>
          </p:cNvPr>
          <p:cNvSpPr txBox="1"/>
          <p:nvPr/>
        </p:nvSpPr>
        <p:spPr>
          <a:xfrm>
            <a:off x="562928" y="2106067"/>
            <a:ext cx="968978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</a:rPr>
              <a:t>Walkthrough Method 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</a:rPr>
              <a:t>- Evaluate Final </a:t>
            </a:r>
            <a:r>
              <a:rPr lang="en-US" sz="2000" dirty="0">
                <a:solidFill>
                  <a:schemeClr val="bg1"/>
                </a:solidFill>
              </a:rPr>
              <a:t>Application </a:t>
            </a:r>
            <a:endParaRPr lang="en-US" sz="2000" b="0" i="0" dirty="0">
              <a:solidFill>
                <a:schemeClr val="bg1"/>
              </a:solidFill>
              <a:effectLst/>
            </a:endParaRP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</a:rPr>
              <a:t>- System Usability Scale (SUS): measure subjective usability of products and services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</a:rPr>
              <a:t>- User Experience Questionnaire (UEQ)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</a:rPr>
              <a:t>- Semi-structured interviews</a:t>
            </a:r>
          </a:p>
        </p:txBody>
      </p:sp>
    </p:spTree>
    <p:extLst>
      <p:ext uri="{BB962C8B-B14F-4D97-AF65-F5344CB8AC3E}">
        <p14:creationId xmlns:p14="http://schemas.microsoft.com/office/powerpoint/2010/main" val="3971804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8504908F-50DE-0199-FD09-261BA556A3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F8FD29-C7D3-5C01-52B9-F1A73ADD0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12875"/>
            <a:ext cx="12202578" cy="833663"/>
          </a:xfrm>
        </p:spPr>
        <p:txBody>
          <a:bodyPr/>
          <a:lstStyle/>
          <a:p>
            <a:r>
              <a:rPr lang="en-US" dirty="0"/>
              <a:t>Conclusion &amp; </a:t>
            </a:r>
            <a:r>
              <a:rPr lang="en-US" dirty="0" err="1"/>
              <a:t>futurework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78733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HANGETRACKING" val="true"/>
  <p:tag name="THINKCELLPRESENTATIONDONOTDELETE" val="&lt;?xml version=&quot;1.0&quot; encoding=&quot;UTF-16&quot; standalone=&quot;yes&quot;?&gt;&lt;root reqver=&quot;27037&quot;&gt;&lt;version val=&quot;32614&quot;/&gt;&lt;CPresentation id=&quot;1&quot;&gt;&lt;m_precDefaultNumber&gt;&lt;m_bNumberIsYear val=&quot;1&quot;/&gt;&lt;m_chMinusSymbol&gt;-&lt;/m_chMinusSymbol&gt;&lt;m_chDecimalSymbol17909&gt;,&lt;/m_chDecimalSymbol17909&gt;&lt;m_nGroupingDigits17909 val=&quot;3&quot;/&gt;&lt;m_chGroupingSymbol17909&gt;.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,&lt;/m_chDecimalSymbol17909&gt;&lt;m_nGroupingDigits17909 val=&quot;3&quot;/&gt;&lt;m_chGroupingSymbol17909&gt;.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.%m.%Y&lt;/m_strFormatTime&gt;&lt;m_yearfmt&gt;&lt;begin val=&quot;0&quot;/&gt;&lt;end val=&quot;0&quot;/&gt;&lt;/m_yearfmt&gt;&lt;/m_precDefaultDate&gt;&lt;m_precDefaultDay&gt;&lt;m_bNumberIsYear val=&quot;0&quot;/&gt;&lt;m_strFormatTime&gt;%#d&lt;/m_strFormatTime&gt;&lt;m_yearfmt&gt;&lt;begin val=&quot;0&quot;/&gt;&lt;end val=&quot;4&quot;/&gt;&lt;/m_yearfmt&gt;&lt;/m_precDefaultDay&gt;&lt;m_precDefaultWeek&gt;&lt;m_bNumberIsYear val=&quot;0&quot;/&gt;&lt;m_strFormatTime&gt;%4&lt;/m_strFormatTime&gt;&lt;m_yearfmt&gt;&lt;begin val=&quot;0&quot;/&gt;&lt;end val=&quot;4&quot;/&gt;&lt;/m_yearfmt&gt;&lt;/m_precDefaultWeek&gt;&lt;m_precDefaultMonth&gt;&lt;m_bNumberIsYear val=&quot;0&quot;/&gt;&lt;m_strFormatTime&gt;%1&lt;/m_strFormatTime&gt;&lt;m_yearfmt&gt;&lt;begin val=&quot;0&quot;/&gt;&lt;end val=&quot;4&quot;/&gt;&lt;/m_yearfmt&gt;&lt;/m_precDefaultMonth&gt;&lt;m_precDefaultQuarter&gt;&lt;m_bNumberIsYear val=&quot;0&quot;/&gt;&lt;m_strFormatTime&gt;Q%5&lt;/m_strFormatTime&gt;&lt;m_yearfmt&gt;&lt;begin val=&quot;0&quot;/&gt;&lt;end val=&quot;4&quot;/&gt;&lt;/m_yearfmt&gt;&lt;/m_precDefaultQuarter&gt;&lt;m_precDefaultYear&gt;&lt;m_bNumberIsYear val=&quot;0&quot;/&gt;&lt;m_strFormatTime&gt;%Y&lt;/m_strFormatTime&gt;&lt;m_yearfmt&gt;&lt;begin val=&quot;0&quot;/&gt;&lt;end val=&quot;0&quot;/&gt;&lt;/m_yearfmt&gt;&lt;/m_precDefaultYear&gt;&lt;m_precDefaultFYDay&gt;&lt;m_yearfmt&gt;&lt;begin val=&quot;0&quot;/&gt;&lt;end val=&quot;4&quot;/&gt;&lt;/m_yearfmt&gt;&lt;/m_precDefaultFYDay&gt;&lt;m_precDefaultFYWeek&gt;&lt;m_yearfmt&gt;&lt;begin val=&quot;0&quot;/&gt;&lt;end val=&quot;4&quot;/&gt;&lt;/m_yearfmt&gt;&lt;/m_precDefaultFYWeek&gt;&lt;m_precDefaultFYMonth&gt;&lt;m_yearfmt&gt;&lt;begin val=&quot;0&quot;/&gt;&lt;end val=&quot;4&quot;/&gt;&lt;/m_yearfmt&gt;&lt;/m_precDefaultFYMonth&gt;&lt;m_precDefaultFYQuarter&gt;&lt;m_yearfmt&gt;&lt;begin val=&quot;0&quot;/&gt;&lt;end val=&quot;4&quot;/&gt;&lt;/m_yearfmt&gt;&lt;/m_precDefaultFYQuarter&gt;&lt;m_precDefaultFYYear&gt;&lt;m_yearfmt&gt;&lt;begin val=&quot;0&quot;/&gt;&lt;end val=&quot;4&quot;/&gt;&lt;/m_yearfmt&gt;&lt;/m_precDefaultFYYear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MW Group 2021">
  <a:themeElements>
    <a:clrScheme name="BMW Group 21">
      <a:dk1>
        <a:srgbClr val="000000"/>
      </a:dk1>
      <a:lt1>
        <a:srgbClr val="FFFFFF"/>
      </a:lt1>
      <a:dk2>
        <a:srgbClr val="035970"/>
      </a:dk2>
      <a:lt2>
        <a:srgbClr val="92A2BD"/>
      </a:lt2>
      <a:accent1>
        <a:srgbClr val="548D9E"/>
      </a:accent1>
      <a:accent2>
        <a:srgbClr val="85ACB9"/>
      </a:accent2>
      <a:accent3>
        <a:srgbClr val="ABC4CF"/>
      </a:accent3>
      <a:accent4>
        <a:srgbClr val="C8D7E0"/>
      </a:accent4>
      <a:accent5>
        <a:srgbClr val="DEE5EC"/>
      </a:accent5>
      <a:accent6>
        <a:srgbClr val="E8EBF1"/>
      </a:accent6>
      <a:hlink>
        <a:srgbClr val="000000"/>
      </a:hlink>
      <a:folHlink>
        <a:srgbClr val="000000"/>
      </a:folHlink>
    </a:clrScheme>
    <a:fontScheme name="BMW Group 2021">
      <a:majorFont>
        <a:latin typeface="BMWGroupTN Condensed"/>
        <a:ea typeface=""/>
        <a:cs typeface=""/>
      </a:majorFont>
      <a:minorFont>
        <a:latin typeface="BMWGroupTN Condensed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miter lim="800000"/>
        </a:ln>
      </a:spPr>
      <a:bodyPr rtlCol="0" anchor="t" anchorCtr="0"/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2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100000"/>
          </a:lnSpc>
          <a:spcBef>
            <a:spcPts val="0"/>
          </a:spcBef>
          <a:spcAft>
            <a:spcPts val="600"/>
          </a:spcAft>
          <a:buClr>
            <a:schemeClr val="tx2"/>
          </a:buClr>
          <a:buFontTx/>
          <a:buNone/>
          <a:defRPr sz="1800" kern="1200" dirty="0" err="1" smtClean="0">
            <a:solidFill>
              <a:schemeClr val="tx1"/>
            </a:solidFill>
            <a:latin typeface="+mn-lt"/>
            <a:ea typeface="+mn-ea"/>
            <a:cs typeface="+mn-cs"/>
          </a:defRPr>
        </a:defPPr>
      </a:lstStyle>
    </a:txDef>
  </a:objectDefaults>
  <a:extraClrSchemeLst/>
  <a:custClrLst>
    <a:custClr name="Ocean Blue">
      <a:srgbClr val="035970"/>
    </a:custClr>
    <a:custClr name="Night Blue">
      <a:srgbClr val="173B68"/>
    </a:custClr>
    <a:custClr name="Sky Blue">
      <a:srgbClr val="7B9AC0"/>
    </a:custClr>
    <a:custClr name="Turquoise">
      <a:srgbClr val="009A97"/>
    </a:custClr>
    <a:custClr name="Yellow">
      <a:srgbClr val="FAD022"/>
    </a:custClr>
    <a:custClr name="Orange">
      <a:srgbClr val="E96D0C"/>
    </a:custClr>
    <a:custClr name="Purple">
      <a:srgbClr val="8D1E77"/>
    </a:custClr>
    <a:custClr name="Red">
      <a:srgbClr val="AC1640"/>
    </a:custClr>
    <a:custClr name="Cyan">
      <a:srgbClr val="079EDA"/>
    </a:custClr>
    <a:custClr name="Green">
      <a:srgbClr val="508130"/>
    </a:custClr>
    <a:custClr name="Ocean Blue darker">
      <a:srgbClr val="024152"/>
    </a:custClr>
    <a:custClr name="Night Blue darker">
      <a:srgbClr val="133155"/>
    </a:custClr>
    <a:custClr name="Sky Blue darker">
      <a:srgbClr val="5179A9"/>
    </a:custClr>
    <a:custClr name="Turquoise darker">
      <a:srgbClr val="00777A"/>
    </a:custClr>
    <a:custClr name="Yellow darker">
      <a:srgbClr val="D2A000"/>
    </a:custClr>
    <a:custClr name="Orange darker">
      <a:srgbClr val="AF5009"/>
    </a:custClr>
    <a:custClr name="Purple darker">
      <a:srgbClr val="6B175B"/>
    </a:custClr>
    <a:custClr name="Red darker">
      <a:srgbClr val="76102D"/>
    </a:custClr>
    <a:custClr name="Cyan darker">
      <a:srgbClr val="05709B"/>
    </a:custClr>
    <a:custClr name="Green darker">
      <a:srgbClr val="365620"/>
    </a:custClr>
    <a:custClr name="Ocean Blue 30% lighter">
      <a:srgbClr val="4F8B9B"/>
    </a:custClr>
    <a:custClr name="Night Blue 30% lighter">
      <a:srgbClr val="687F9D"/>
    </a:custClr>
    <a:custClr name="Sky Blue 30% lighter">
      <a:srgbClr val="A8BED4"/>
    </a:custClr>
    <a:custClr name="Turquoise 30% lighter">
      <a:srgbClr val="66C2C1"/>
    </a:custClr>
    <a:custClr name="Yellow 30% lighter">
      <a:srgbClr val="FCE37A"/>
    </a:custClr>
    <a:custClr name="Orange 30% lighter">
      <a:srgbClr val="F69954"/>
    </a:custClr>
    <a:custClr name="Purple 30% lighter">
      <a:srgbClr val="BB78AD"/>
    </a:custClr>
    <a:custClr name="Red 30% lighter">
      <a:srgbClr val="CD738C"/>
    </a:custClr>
    <a:custClr name="Cyan 30% lighter">
      <a:srgbClr val="6DCBF1"/>
    </a:custClr>
    <a:custClr name="Green 30% lighter">
      <a:srgbClr val="8BB86D"/>
    </a:custClr>
    <a:custClr name="Ocean Blue 60% lighter">
      <a:srgbClr val="A7C5CD"/>
    </a:custClr>
    <a:custClr name="Night Blue 60% lighter">
      <a:srgbClr val="B9C4D1"/>
    </a:custClr>
    <a:custClr name="Sky Blue 60% lighter">
      <a:srgbClr val="D0DDE8"/>
    </a:custClr>
    <a:custClr name="Turquoise 60% lighter">
      <a:srgbClr val="B2E0E0"/>
    </a:custClr>
    <a:custClr name="Yellow 60% lighter">
      <a:srgbClr val="FDF1BC"/>
    </a:custClr>
    <a:custClr name="Orange 60% lighter">
      <a:srgbClr val="FBCCA9"/>
    </a:custClr>
    <a:custClr name="Purple 60% lighter">
      <a:srgbClr val="DDBBD6"/>
    </a:custClr>
    <a:custClr name="Red 60% lighter">
      <a:srgbClr val="E6B9C5"/>
    </a:custClr>
    <a:custClr name="Cyan 60% lighter">
      <a:srgbClr val="B1E7FD"/>
    </a:custClr>
    <a:custClr name="Green 60% lighter">
      <a:srgbClr val="C9DEBB"/>
    </a:custClr>
  </a:custClrLst>
  <a:extLst>
    <a:ext uri="{05A4C25C-085E-4340-85A3-A5531E510DB2}">
      <thm15:themeFamily xmlns:thm15="http://schemas.microsoft.com/office/thememl/2012/main" name="BLANK - Logo Legibility_2.pptx" id="{8B48DFBA-F3A5-47FE-8116-0F152EAA5068}" vid="{EF0C07A0-9125-4B0E-9BCC-C6F86E73A63D}"/>
    </a:ext>
  </a:extLst>
</a:theme>
</file>

<file path=ppt/theme/theme2.xml><?xml version="1.0" encoding="utf-8"?>
<a:theme xmlns:a="http://schemas.openxmlformats.org/drawingml/2006/main" name="Office">
  <a:themeElements>
    <a:clrScheme name="BMW Group 2021">
      <a:dk1>
        <a:srgbClr val="000000"/>
      </a:dk1>
      <a:lt1>
        <a:srgbClr val="FFFFFF"/>
      </a:lt1>
      <a:dk2>
        <a:srgbClr val="035970"/>
      </a:dk2>
      <a:lt2>
        <a:srgbClr val="92A2BD"/>
      </a:lt2>
      <a:accent1>
        <a:srgbClr val="548D9E"/>
      </a:accent1>
      <a:accent2>
        <a:srgbClr val="85ACB9"/>
      </a:accent2>
      <a:accent3>
        <a:srgbClr val="ABC4CF"/>
      </a:accent3>
      <a:accent4>
        <a:srgbClr val="C8D7E0"/>
      </a:accent4>
      <a:accent5>
        <a:srgbClr val="DEE5EC"/>
      </a:accent5>
      <a:accent6>
        <a:srgbClr val="E8EBF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6efc58d-653a-435a-a55c-60d45d00242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C9993A762392440B9D7FE02FB1F1C7C" ma:contentTypeVersion="16" ma:contentTypeDescription="Ein neues Dokument erstellen." ma:contentTypeScope="" ma:versionID="ed77a446ac7d60fe5a69fa4d73ba1b77">
  <xsd:schema xmlns:xsd="http://www.w3.org/2001/XMLSchema" xmlns:xs="http://www.w3.org/2001/XMLSchema" xmlns:p="http://schemas.microsoft.com/office/2006/metadata/properties" xmlns:ns3="46efc58d-653a-435a-a55c-60d45d002427" xmlns:ns4="3b59e19a-dcf5-4e1f-af4e-97f1615661ef" targetNamespace="http://schemas.microsoft.com/office/2006/metadata/properties" ma:root="true" ma:fieldsID="b74ede8119b22f6c97fe5b2520984cd4" ns3:_="" ns4:_="">
    <xsd:import namespace="46efc58d-653a-435a-a55c-60d45d002427"/>
    <xsd:import namespace="3b59e19a-dcf5-4e1f-af4e-97f1615661e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efc58d-653a-435a-a55c-60d45d0024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59e19a-dcf5-4e1f-af4e-97f1615661ef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BCFCD65-5E41-44CF-873A-DAEC5C00A6EC}">
  <ds:schemaRefs>
    <ds:schemaRef ds:uri="http://purl.org/dc/terms/"/>
    <ds:schemaRef ds:uri="3b59e19a-dcf5-4e1f-af4e-97f1615661ef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46efc58d-653a-435a-a55c-60d45d002427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F058727-59DB-4643-ABA9-B264DCEFDF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CD519ED-7C02-4C6F-ADF5-8A862159DB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efc58d-653a-435a-a55c-60d45d002427"/>
    <ds:schemaRef ds:uri="3b59e19a-dcf5-4e1f-af4e-97f1615661e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84</Words>
  <Application>Microsoft Office PowerPoint</Application>
  <PresentationFormat>Widescreen</PresentationFormat>
  <Paragraphs>21</Paragraphs>
  <Slides>10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BMW Group Condensed</vt:lpstr>
      <vt:lpstr>BMWGroupTN Condensed</vt:lpstr>
      <vt:lpstr>Wingdings</vt:lpstr>
      <vt:lpstr>BMW Group 2021</vt:lpstr>
      <vt:lpstr>think-cell Folie</vt:lpstr>
      <vt:lpstr>Dimensional Confluence: Enhancing Ideation and design review in Metaverse-Enabled Design Studios</vt:lpstr>
      <vt:lpstr>PowerPoint Presentation</vt:lpstr>
      <vt:lpstr>PowerPoint Presentation</vt:lpstr>
      <vt:lpstr>PowerPoint Presentation</vt:lpstr>
      <vt:lpstr>Usecase specification</vt:lpstr>
      <vt:lpstr>PowerPoint Presentation</vt:lpstr>
      <vt:lpstr>PowerPoint Presentation</vt:lpstr>
      <vt:lpstr>User Study </vt:lpstr>
      <vt:lpstr>Conclusion &amp; futurework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Dimensional Confluence: Enhancing Ideation and design review in Metaverse-Enabled Design Studios</dc:title>
  <dc:creator>Liudongnan Yang</dc:creator>
  <cp:lastModifiedBy>Liudongnan Yang</cp:lastModifiedBy>
  <cp:revision>1</cp:revision>
  <dcterms:created xsi:type="dcterms:W3CDTF">2024-06-05T08:30:44Z</dcterms:created>
  <dcterms:modified xsi:type="dcterms:W3CDTF">2024-06-05T12:04:41Z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0x0101000C9993A762392440B9D7FE02FB1F1C7C</vt:lpwstr>
  </property>
</Properties>
</file>

<file path=docProps/thumbnail.jpeg>
</file>